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218"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23.10.2019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23.10.2019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23.10.2019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23.10.2019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23.10.2019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23.10.2019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23.10.2019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23.10.2019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23.10.2019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23.10.2019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23.10.2019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23.10.2019</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a:bodyPr>
          <a:lstStyle/>
          <a:p>
            <a:r>
              <a:rPr lang="kk-KZ" sz="3600" b="1" dirty="0" smtClean="0">
                <a:latin typeface="Times New Roman" pitchFamily="18" charset="0"/>
                <a:cs typeface="Times New Roman" pitchFamily="18" charset="0"/>
              </a:rPr>
              <a:t>Басқару психологиясының пәні мен әдістері.</a:t>
            </a:r>
            <a:endParaRPr lang="ru-RU" sz="3600" b="1" dirty="0">
              <a:latin typeface="Times New Roman" pitchFamily="18" charset="0"/>
              <a:cs typeface="Times New Roman" pitchFamily="18" charset="0"/>
            </a:endParaRPr>
          </a:p>
        </p:txBody>
      </p:sp>
      <p:pic>
        <p:nvPicPr>
          <p:cNvPr id="1026" name="Picture 2" descr="ÐÐ°ÑÑÐ¸Ð½ÐºÐ¸ Ð¿Ð¾ Ð·Ð°Ð¿ÑÐ¾ÑÑ Ð¿ÑÐ¸ÑÐ¾Ð»Ð¾Ð³Ð¸Ñ ÑÐ¿ÑÐ°Ð²Ð»ÐµÐ½Ð¸Ñ"/>
          <p:cNvPicPr>
            <a:picLocks noChangeAspect="1" noChangeArrowheads="1"/>
          </p:cNvPicPr>
          <p:nvPr/>
        </p:nvPicPr>
        <p:blipFill>
          <a:blip r:embed="rId2" cstate="print"/>
          <a:srcRect/>
          <a:stretch>
            <a:fillRect/>
          </a:stretch>
        </p:blipFill>
        <p:spPr bwMode="auto">
          <a:xfrm>
            <a:off x="2555777" y="3501008"/>
            <a:ext cx="4464496" cy="288032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908720"/>
            <a:ext cx="8229600" cy="5217443"/>
          </a:xfrm>
        </p:spPr>
        <p:txBody>
          <a:bodyPr>
            <a:normAutofit/>
          </a:bodyPr>
          <a:lstStyle/>
          <a:p>
            <a:r>
              <a:rPr lang="kk-KZ" dirty="0" smtClean="0">
                <a:latin typeface="Times New Roman" pitchFamily="18" charset="0"/>
                <a:cs typeface="Times New Roman" pitchFamily="18" charset="0"/>
              </a:rPr>
              <a:t>Басқару процесі кезінде тұлға және оның өзіндік жетілуі мен өзіндік дамуы маңызды ролді ойнайды. Бұл жерде аз дегенде екі жағдай маңызды болып табылады. </a:t>
            </a:r>
            <a:r>
              <a:rPr lang="kk-KZ" b="1" dirty="0" smtClean="0">
                <a:latin typeface="Times New Roman" pitchFamily="18" charset="0"/>
                <a:cs typeface="Times New Roman" pitchFamily="18" charset="0"/>
              </a:rPr>
              <a:t>Біріншіден,</a:t>
            </a:r>
            <a:r>
              <a:rPr lang="kk-KZ" dirty="0" smtClean="0">
                <a:latin typeface="Times New Roman" pitchFamily="18" charset="0"/>
                <a:cs typeface="Times New Roman" pitchFamily="18" charset="0"/>
              </a:rPr>
              <a:t> басқару психологиясы тұлғаның барлық мінезі, қыры мен сапасын яғни, басқарушылық іс-әрекетін табысты іске асыруға көмектеседі. </a:t>
            </a:r>
          </a:p>
          <a:p>
            <a:r>
              <a:rPr lang="kk-KZ" b="1" dirty="0" smtClean="0">
                <a:latin typeface="Times New Roman" pitchFamily="18" charset="0"/>
                <a:cs typeface="Times New Roman" pitchFamily="18" charset="0"/>
              </a:rPr>
              <a:t>Екіншіден,</a:t>
            </a:r>
            <a:r>
              <a:rPr lang="kk-KZ" dirty="0" smtClean="0">
                <a:latin typeface="Times New Roman" pitchFamily="18" charset="0"/>
                <a:cs typeface="Times New Roman" pitchFamily="18" charset="0"/>
              </a:rPr>
              <a:t>  басқару процесі кезінде тұлғаны қарастырады.</a:t>
            </a:r>
            <a:endParaRPr lang="ru-RU" dirty="0" smtClean="0">
              <a:latin typeface="Times New Roman" pitchFamily="18" charset="0"/>
              <a:cs typeface="Times New Roman" pitchFamily="18" charset="0"/>
            </a:endParaRPr>
          </a:p>
          <a:p>
            <a:endParaRPr lang="ru-RU"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kk-KZ" sz="4000" b="1" dirty="0" smtClean="0">
                <a:latin typeface="Times New Roman" pitchFamily="18" charset="0"/>
                <a:cs typeface="Times New Roman" pitchFamily="18" charset="0"/>
              </a:rPr>
              <a:t>Негізгі ұғымдар</a:t>
            </a:r>
            <a:r>
              <a:rPr lang="kk-KZ" sz="4000" b="1" i="1" dirty="0" smtClean="0">
                <a:latin typeface="Times New Roman" pitchFamily="18" charset="0"/>
                <a:cs typeface="Times New Roman" pitchFamily="18" charset="0"/>
              </a:rPr>
              <a:t>: </a:t>
            </a:r>
            <a:endParaRPr lang="ru-RU" sz="4000" dirty="0">
              <a:latin typeface="Times New Roman" pitchFamily="18" charset="0"/>
              <a:cs typeface="Times New Roman" pitchFamily="18" charset="0"/>
            </a:endParaRPr>
          </a:p>
        </p:txBody>
      </p:sp>
      <p:sp>
        <p:nvSpPr>
          <p:cNvPr id="3" name="Содержимое 2"/>
          <p:cNvSpPr>
            <a:spLocks noGrp="1"/>
          </p:cNvSpPr>
          <p:nvPr>
            <p:ph idx="1"/>
          </p:nvPr>
        </p:nvSpPr>
        <p:spPr/>
        <p:txBody>
          <a:bodyPr/>
          <a:lstStyle/>
          <a:p>
            <a:r>
              <a:rPr lang="kk-KZ" dirty="0" smtClean="0">
                <a:latin typeface="Times New Roman" pitchFamily="18" charset="0"/>
                <a:cs typeface="Times New Roman" pitchFamily="18" charset="0"/>
              </a:rPr>
              <a:t>басқару психологисы, өнер, жетекші, статус, әлеуметтік орта, қарым-қатынас, топ, коллектив, басқару әдістері, басқару заңдылықтары, жетекшінің талап-тілектері, импровизация, интуиция, басқару жүйесі, жетекшінің психологиялық бейнесі. </a:t>
            </a:r>
            <a:endParaRPr lang="ru-RU" dirty="0" smtClean="0">
              <a:latin typeface="Times New Roman" pitchFamily="18" charset="0"/>
              <a:cs typeface="Times New Roman" pitchFamily="18" charset="0"/>
            </a:endParaRPr>
          </a:p>
          <a:p>
            <a:endParaRPr lang="ru-R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836713"/>
            <a:ext cx="8229600" cy="2664295"/>
          </a:xfrm>
        </p:spPr>
        <p:txBody>
          <a:bodyPr/>
          <a:lstStyle/>
          <a:p>
            <a:r>
              <a:rPr lang="kk-KZ" b="1" dirty="0" smtClean="0">
                <a:latin typeface="Times New Roman" pitchFamily="18" charset="0"/>
                <a:cs typeface="Times New Roman" pitchFamily="18" charset="0"/>
              </a:rPr>
              <a:t>Басқару психологиясы</a:t>
            </a:r>
            <a:r>
              <a:rPr lang="kk-KZ" dirty="0" smtClean="0">
                <a:latin typeface="Times New Roman" pitchFamily="18" charset="0"/>
                <a:cs typeface="Times New Roman" pitchFamily="18" charset="0"/>
              </a:rPr>
              <a:t> адамдардың басқа адамдарға әсер ету табиғатын, топ және жалпы қоғамды түсіну мен олардың механизмдерінің әсер етуі мен оларды жетілдіру құралдарын қамтамасыз етеді. </a:t>
            </a:r>
            <a:endParaRPr lang="ru-RU" dirty="0" smtClean="0">
              <a:latin typeface="Times New Roman" pitchFamily="18" charset="0"/>
              <a:cs typeface="Times New Roman" pitchFamily="18" charset="0"/>
            </a:endParaRPr>
          </a:p>
          <a:p>
            <a:endParaRPr lang="ru-RU" dirty="0"/>
          </a:p>
        </p:txBody>
      </p:sp>
      <p:sp>
        <p:nvSpPr>
          <p:cNvPr id="14338" name="AutoShape 2" descr="ÐÐ°ÑÑÐ¸Ð½ÐºÐ¸ Ð¿Ð¾ Ð·Ð°Ð¿ÑÐ¾ÑÑ Ð¿ÑÐ¸ÑÐ¾Ð»Ð¾Ð³Ð¸Ñ ÑÐ¿ÑÐ°Ð²Ð»ÐµÐ½Ð¸Ñ"/>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4340" name="Picture 4" descr="ÐÐ°ÑÑÐ¸Ð½ÐºÐ¸ Ð¿Ð¾ Ð·Ð°Ð¿ÑÐ¾ÑÑ Ð¿ÑÐ¸ÑÐ¾Ð»Ð¾Ð³Ð¸Ñ ÑÐ¿ÑÐ°Ð²Ð»ÐµÐ½Ð¸Ñ"/>
          <p:cNvPicPr>
            <a:picLocks noChangeAspect="1" noChangeArrowheads="1"/>
          </p:cNvPicPr>
          <p:nvPr/>
        </p:nvPicPr>
        <p:blipFill>
          <a:blip r:embed="rId2" cstate="print"/>
          <a:srcRect/>
          <a:stretch>
            <a:fillRect/>
          </a:stretch>
        </p:blipFill>
        <p:spPr bwMode="auto">
          <a:xfrm>
            <a:off x="2195736" y="3501008"/>
            <a:ext cx="4286250" cy="3129161"/>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980728"/>
            <a:ext cx="8229600" cy="5145435"/>
          </a:xfrm>
        </p:spPr>
        <p:txBody>
          <a:bodyPr>
            <a:normAutofit fontScale="92500" lnSpcReduction="10000"/>
          </a:bodyPr>
          <a:lstStyle/>
          <a:p>
            <a:r>
              <a:rPr lang="kk-KZ" dirty="0" smtClean="0">
                <a:latin typeface="Times New Roman" pitchFamily="18" charset="0"/>
                <a:cs typeface="Times New Roman" pitchFamily="18" charset="0"/>
              </a:rPr>
              <a:t>Басқару психологиясының тек өзіне тән </a:t>
            </a:r>
            <a:r>
              <a:rPr lang="kk-KZ" b="1" dirty="0" smtClean="0">
                <a:latin typeface="Times New Roman" pitchFamily="18" charset="0"/>
                <a:cs typeface="Times New Roman" pitchFamily="18" charset="0"/>
              </a:rPr>
              <a:t>зерттеу пәні</a:t>
            </a:r>
            <a:r>
              <a:rPr lang="kk-KZ" dirty="0" smtClean="0">
                <a:latin typeface="Times New Roman" pitchFamily="18" charset="0"/>
                <a:cs typeface="Times New Roman" pitchFamily="18" charset="0"/>
              </a:rPr>
              <a:t> бар, ол- басқарушылық процесті ұйымдастыру заңдылықтарын және осы процесс кезіндегі адамдар арасындағы пайда болған қатынастарды  зерттеп, басқару процесінің әдістемелік негізін анықтайды. </a:t>
            </a:r>
          </a:p>
          <a:p>
            <a:r>
              <a:rPr lang="kk-KZ" dirty="0" smtClean="0">
                <a:latin typeface="Times New Roman" pitchFamily="18" charset="0"/>
                <a:cs typeface="Times New Roman" pitchFamily="18" charset="0"/>
              </a:rPr>
              <a:t>Сонымен қатар зерттеу объектісінің спецификасына сәйкес басқару объектісіне белсенді әсер ету әдісі мен жүйесін құрастырады, және зерттелініп отырған болжауларды анықтайды. </a:t>
            </a:r>
            <a:endParaRPr lang="ru-RU" dirty="0" smtClean="0">
              <a:latin typeface="Times New Roman" pitchFamily="18" charset="0"/>
              <a:cs typeface="Times New Roman" pitchFamily="18" charset="0"/>
            </a:endParaRPr>
          </a:p>
          <a:p>
            <a:endParaRPr lang="ru-RU"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620689"/>
            <a:ext cx="8229600" cy="3456384"/>
          </a:xfrm>
        </p:spPr>
        <p:txBody>
          <a:bodyPr>
            <a:normAutofit fontScale="85000" lnSpcReduction="20000"/>
          </a:bodyPr>
          <a:lstStyle/>
          <a:p>
            <a:r>
              <a:rPr lang="kk-KZ" dirty="0" smtClean="0">
                <a:latin typeface="Times New Roman" pitchFamily="18" charset="0"/>
                <a:cs typeface="Times New Roman" pitchFamily="18" charset="0"/>
              </a:rPr>
              <a:t>Басқару психологиясының ғылым ретіндегі </a:t>
            </a:r>
            <a:r>
              <a:rPr lang="kk-KZ" b="1" dirty="0" smtClean="0">
                <a:latin typeface="Times New Roman" pitchFamily="18" charset="0"/>
                <a:cs typeface="Times New Roman" pitchFamily="18" charset="0"/>
              </a:rPr>
              <a:t>негізгі міндеті</a:t>
            </a:r>
            <a:r>
              <a:rPr lang="kk-KZ" dirty="0" smtClean="0">
                <a:latin typeface="Times New Roman" pitchFamily="18" charset="0"/>
                <a:cs typeface="Times New Roman" pitchFamily="18" charset="0"/>
              </a:rPr>
              <a:t>- психологиялық құбылыстарды анықтап, оларды жүйеге келтіру, заңдылықтарын ашып,олардың арасындағы байланыс себептерін тәжірибелік қорытындылар мен ұсыныстарды жасауды анықтау. Сонымен қатар, психология ғылым ретінде, басқару жүйесінің жұмыс сапасын тиімді  етіп көтеру мақсатында басқарушылық іс-әрекеттің ерекшеліктері мен психологиялық шарттарын талдайды. </a:t>
            </a:r>
            <a:endParaRPr lang="ru-RU" dirty="0" smtClean="0">
              <a:latin typeface="Times New Roman" pitchFamily="18" charset="0"/>
              <a:cs typeface="Times New Roman" pitchFamily="18" charset="0"/>
            </a:endParaRPr>
          </a:p>
          <a:p>
            <a:endParaRPr lang="ru-RU" dirty="0"/>
          </a:p>
        </p:txBody>
      </p:sp>
      <p:pic>
        <p:nvPicPr>
          <p:cNvPr id="16386" name="Picture 2" descr="ÐÐ°ÑÑÐ¸Ð½ÐºÐ¸ Ð¿Ð¾ Ð·Ð°Ð¿ÑÐ¾ÑÑ Ð¿ÑÐ¸ÑÐ¾Ð»Ð¾Ð³Ð¸Ñ ÑÐ¿ÑÐ°Ð²Ð»ÐµÐ½Ð¸Ñ"/>
          <p:cNvPicPr>
            <a:picLocks noChangeAspect="1" noChangeArrowheads="1"/>
          </p:cNvPicPr>
          <p:nvPr/>
        </p:nvPicPr>
        <p:blipFill>
          <a:blip r:embed="rId2" cstate="print"/>
          <a:srcRect/>
          <a:stretch>
            <a:fillRect/>
          </a:stretch>
        </p:blipFill>
        <p:spPr bwMode="auto">
          <a:xfrm>
            <a:off x="2267744" y="3933056"/>
            <a:ext cx="4968552" cy="2483768"/>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052737"/>
            <a:ext cx="8229600" cy="4248472"/>
          </a:xfrm>
        </p:spPr>
        <p:txBody>
          <a:bodyPr/>
          <a:lstStyle/>
          <a:p>
            <a:r>
              <a:rPr lang="kk-KZ" dirty="0" smtClean="0">
                <a:latin typeface="Times New Roman" pitchFamily="18" charset="0"/>
                <a:cs typeface="Times New Roman" pitchFamily="18" charset="0"/>
              </a:rPr>
              <a:t>Басқару психологиясы жетекшінің тұлғалық ерекшеліктерін: оның басқарушылық қажеттіліктері мен қабілеттерін, басқарушылық ойлары мен миссиялырның енуін, индивидуалды басқарушылық концепциясын, сонымен қатар, оның өз ішінде қабылдаған  басқару ережелері мен принциптерін зерттейді. </a:t>
            </a:r>
            <a:endParaRPr lang="ru-RU" dirty="0" smtClean="0">
              <a:latin typeface="Times New Roman" pitchFamily="18" charset="0"/>
              <a:cs typeface="Times New Roman" pitchFamily="18" charset="0"/>
            </a:endParaRPr>
          </a:p>
          <a:p>
            <a:endParaRPr lang="ru-RU"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980729"/>
            <a:ext cx="8229600" cy="3456384"/>
          </a:xfrm>
        </p:spPr>
        <p:txBody>
          <a:bodyPr>
            <a:normAutofit fontScale="77500" lnSpcReduction="20000"/>
          </a:bodyPr>
          <a:lstStyle/>
          <a:p>
            <a:r>
              <a:rPr lang="kk-KZ" dirty="0" smtClean="0">
                <a:latin typeface="Times New Roman" pitchFamily="18" charset="0"/>
                <a:cs typeface="Times New Roman" pitchFamily="18" charset="0"/>
              </a:rPr>
              <a:t>Жақсы жетекші яғни дұрыс шешім қабылдау кезінде немесе дұрыс жүріс-тұрысты анықтауда рационалды шешім қабылдау қиын жағдайда дұрыс жауап беретіндей  басқарушылық сезімді иеленеді. </a:t>
            </a:r>
          </a:p>
          <a:p>
            <a:r>
              <a:rPr lang="kk-KZ" dirty="0" smtClean="0">
                <a:latin typeface="Times New Roman" pitchFamily="18" charset="0"/>
                <a:cs typeface="Times New Roman" pitchFamily="18" charset="0"/>
              </a:rPr>
              <a:t>Барлығын басқарып отырған адам, әр уақытта өзгеріп отырған әлеуметтік ортаның және әртүрлі адамдармен тығыз контактіде бола отырып, нақты жағдайларды есепке алып міндетті түрде шешім қабылдар алдында, өзінің тәжірибесі мен интуициясына сүйену керек. </a:t>
            </a:r>
            <a:endParaRPr lang="ru-RU" dirty="0" smtClean="0">
              <a:latin typeface="Times New Roman" pitchFamily="18" charset="0"/>
              <a:cs typeface="Times New Roman" pitchFamily="18" charset="0"/>
            </a:endParaRPr>
          </a:p>
          <a:p>
            <a:endParaRPr lang="ru-RU" dirty="0"/>
          </a:p>
        </p:txBody>
      </p:sp>
      <p:pic>
        <p:nvPicPr>
          <p:cNvPr id="18434" name="Picture 2" descr="ÐÐ°ÑÑÐ¸Ð½ÐºÐ¸ Ð¿Ð¾ Ð·Ð°Ð¿ÑÐ¾ÑÑ Ð¿ÑÐ¸ÑÐ¾Ð»Ð¾Ð³Ð¸Ñ ÑÐ¿ÑÐ°Ð²Ð»ÐµÐ½Ð¸Ñ"/>
          <p:cNvPicPr>
            <a:picLocks noChangeAspect="1" noChangeArrowheads="1"/>
          </p:cNvPicPr>
          <p:nvPr/>
        </p:nvPicPr>
        <p:blipFill>
          <a:blip r:embed="rId2" cstate="print"/>
          <a:srcRect l="25588" t="57749" r="26375" b="5501"/>
          <a:stretch>
            <a:fillRect/>
          </a:stretch>
        </p:blipFill>
        <p:spPr bwMode="auto">
          <a:xfrm>
            <a:off x="2483768" y="4365104"/>
            <a:ext cx="4104456" cy="2088232"/>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980728"/>
            <a:ext cx="8229600" cy="5145435"/>
          </a:xfrm>
        </p:spPr>
        <p:txBody>
          <a:bodyPr/>
          <a:lstStyle/>
          <a:p>
            <a:r>
              <a:rPr lang="kk-KZ" dirty="0" smtClean="0">
                <a:latin typeface="Times New Roman" pitchFamily="18" charset="0"/>
                <a:cs typeface="Times New Roman" pitchFamily="18" charset="0"/>
              </a:rPr>
              <a:t>Жетекші көндіру, сендіру, диалог, қарым-қатынас өнерінің мастері, жетекші барлық білім  сферасын жан-жақты білетін тұлға болу керек. </a:t>
            </a:r>
          </a:p>
          <a:p>
            <a:r>
              <a:rPr lang="kk-KZ" dirty="0" smtClean="0">
                <a:latin typeface="Times New Roman" pitchFamily="18" charset="0"/>
                <a:cs typeface="Times New Roman" pitchFamily="18" charset="0"/>
              </a:rPr>
              <a:t>Дегенмен, ол ең алдымен адамдармен жұмыс жасайтын болғандықтан,  адами инженерияның барлық қыр-сырын біліп, кең ауқымды гуманитарлық және психологиялық білімді игеру керек. </a:t>
            </a:r>
            <a:endParaRPr lang="ru-RU" dirty="0">
              <a:latin typeface="Times New Roman" pitchFamily="18" charset="0"/>
              <a:cs typeface="Times New Roman"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052736"/>
            <a:ext cx="8229600" cy="5073427"/>
          </a:xfrm>
        </p:spPr>
        <p:txBody>
          <a:bodyPr>
            <a:normAutofit fontScale="92500" lnSpcReduction="10000"/>
          </a:bodyPr>
          <a:lstStyle/>
          <a:p>
            <a:r>
              <a:rPr lang="kk-KZ" dirty="0" smtClean="0">
                <a:latin typeface="Times New Roman" pitchFamily="18" charset="0"/>
                <a:cs typeface="Times New Roman" pitchFamily="18" charset="0"/>
              </a:rPr>
              <a:t>Осыған сәйкес, басқару психологиясының пәніне басқару жағдайы көзқарасымен  адамдардың қарым-қатынас мәселесі мен өзара әрекеттері келесідей болып табылады: </a:t>
            </a:r>
            <a:endParaRPr lang="ru-RU" dirty="0" smtClean="0">
              <a:latin typeface="Times New Roman" pitchFamily="18" charset="0"/>
              <a:cs typeface="Times New Roman" pitchFamily="18" charset="0"/>
            </a:endParaRPr>
          </a:p>
          <a:p>
            <a:pPr lvl="0"/>
            <a:r>
              <a:rPr lang="kk-KZ" dirty="0" smtClean="0">
                <a:solidFill>
                  <a:srgbClr val="002060"/>
                </a:solidFill>
                <a:latin typeface="Times New Roman" pitchFamily="18" charset="0"/>
                <a:cs typeface="Times New Roman" pitchFamily="18" charset="0"/>
              </a:rPr>
              <a:t>Еңбек процесі кезіндегі тұлғаның өзіндік жетілуі мен өзіндік дамуы.</a:t>
            </a:r>
            <a:endParaRPr lang="ru-RU" dirty="0" smtClean="0">
              <a:solidFill>
                <a:srgbClr val="002060"/>
              </a:solidFill>
              <a:latin typeface="Times New Roman" pitchFamily="18" charset="0"/>
              <a:cs typeface="Times New Roman" pitchFamily="18" charset="0"/>
            </a:endParaRPr>
          </a:p>
          <a:p>
            <a:pPr lvl="0"/>
            <a:r>
              <a:rPr lang="kk-KZ" dirty="0" smtClean="0">
                <a:solidFill>
                  <a:srgbClr val="002060"/>
                </a:solidFill>
                <a:latin typeface="Times New Roman" pitchFamily="18" charset="0"/>
                <a:cs typeface="Times New Roman" pitchFamily="18" charset="0"/>
              </a:rPr>
              <a:t>Психологиялық тиімділік көзқарасымен басқарушылық іс-әрекет пен оның ұйымдастырылуы. </a:t>
            </a:r>
            <a:endParaRPr lang="ru-RU" dirty="0" smtClean="0">
              <a:solidFill>
                <a:srgbClr val="002060"/>
              </a:solidFill>
              <a:latin typeface="Times New Roman" pitchFamily="18" charset="0"/>
              <a:cs typeface="Times New Roman" pitchFamily="18" charset="0"/>
            </a:endParaRPr>
          </a:p>
          <a:p>
            <a:pPr lvl="0"/>
            <a:r>
              <a:rPr lang="kk-KZ" dirty="0" smtClean="0">
                <a:solidFill>
                  <a:srgbClr val="002060"/>
                </a:solidFill>
                <a:latin typeface="Times New Roman" pitchFamily="18" charset="0"/>
                <a:cs typeface="Times New Roman" pitchFamily="18" charset="0"/>
              </a:rPr>
              <a:t> Еңбек ұжымындағы топтық процесі пен олардың реттелуі. </a:t>
            </a:r>
            <a:endParaRPr lang="ru-RU" dirty="0" smtClean="0">
              <a:solidFill>
                <a:srgbClr val="002060"/>
              </a:solidFill>
              <a:latin typeface="Times New Roman" pitchFamily="18" charset="0"/>
              <a:cs typeface="Times New Roman" pitchFamily="18" charset="0"/>
            </a:endParaRPr>
          </a:p>
          <a:p>
            <a:endParaRPr lang="ru-RU" dirty="0"/>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110</TotalTime>
  <Words>415</Words>
  <Application>Microsoft Office PowerPoint</Application>
  <PresentationFormat>Экран (4:3)</PresentationFormat>
  <Paragraphs>18</Paragraphs>
  <Slides>10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Тема Office</vt:lpstr>
      <vt:lpstr>Басқару психологиясының пәні мен әдістері.</vt:lpstr>
      <vt:lpstr>Негізгі ұғымдар: </vt:lpstr>
      <vt:lpstr>Слайд 3</vt:lpstr>
      <vt:lpstr>Слайд 4</vt:lpstr>
      <vt:lpstr>Слайд 5</vt:lpstr>
      <vt:lpstr>Слайд 6</vt:lpstr>
      <vt:lpstr>Слайд 7</vt:lpstr>
      <vt:lpstr>Слайд 8</vt:lpstr>
      <vt:lpstr>Слайд 9</vt:lpstr>
      <vt:lpstr>Слайд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Басқару психологиясының пәні мен әдістері.</dc:title>
  <dc:creator>1</dc:creator>
  <cp:lastModifiedBy>Ардак</cp:lastModifiedBy>
  <cp:revision>12</cp:revision>
  <dcterms:created xsi:type="dcterms:W3CDTF">2019-09-09T06:20:00Z</dcterms:created>
  <dcterms:modified xsi:type="dcterms:W3CDTF">2019-10-23T02:33:43Z</dcterms:modified>
</cp:coreProperties>
</file>